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42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23862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108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92691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70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798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0,246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0,047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0,035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күндіз</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a:solidFill>
                  <a:srgbClr val="000000"/>
                </a:solidFill>
                <a:latin typeface="Times New Roman"/>
              </a:rPr>
              <a:t>оңтүстік-шығыстан</a:t>
            </a:r>
            <a:r>
              <a:rPr lang="ru-RU" sz="1100" dirty="0">
                <a:solidFill>
                  <a:srgbClr val="000000"/>
                </a:solidFill>
                <a:latin typeface="Times New Roman"/>
              </a:rPr>
              <a:t>, </a:t>
            </a:r>
            <a:r>
              <a:rPr lang="ru-RU" sz="1100" dirty="0" err="1">
                <a:solidFill>
                  <a:srgbClr val="000000"/>
                </a:solidFill>
                <a:latin typeface="Times New Roman"/>
              </a:rPr>
              <a:t>оңтүстіктен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9-14 м/с</a:t>
            </a:r>
            <a:r>
              <a:rPr lang="ru-RU" sz="1100" dirty="0">
                <a:solidFill>
                  <a:srgbClr val="000000"/>
                </a:solidFill>
                <a:latin typeface="Times New Roman"/>
              </a:rPr>
              <a:t>.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6-8</a:t>
            </a:r>
            <a:r>
              <a:rPr lang="ru-RU" sz="1100" dirty="0" smtClean="0">
                <a:solidFill>
                  <a:srgbClr val="000000"/>
                </a:solidFill>
                <a:latin typeface="Times New Roman"/>
              </a:rPr>
              <a:t>,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16-18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20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оңтүстік-шығыстан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8-10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20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41119</TotalTime>
  <Words>530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7500</cp:revision>
  <cp:lastPrinted>2021-07-01T03:56:27Z</cp:lastPrinted>
  <dcterms:created xsi:type="dcterms:W3CDTF">2018-03-27T06:03:00Z</dcterms:created>
  <dcterms:modified xsi:type="dcterms:W3CDTF">2026-04-18T06:14:09Z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